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30" r:id="rId5"/>
    <p:sldId id="331" r:id="rId6"/>
    <p:sldId id="332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324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41" r:id="rId72"/>
    <p:sldId id="321" r:id="rId73"/>
    <p:sldId id="322" r:id="rId74"/>
    <p:sldId id="343" r:id="rId75"/>
    <p:sldId id="344" r:id="rId76"/>
    <p:sldId id="342" r:id="rId77"/>
    <p:sldId id="345" r:id="rId78"/>
    <p:sldId id="346" r:id="rId79"/>
    <p:sldId id="347" r:id="rId80"/>
    <p:sldId id="348" r:id="rId81"/>
  </p:sldIdLst>
  <p:sldSz cx="9144000" cy="6858000" type="screen4x3"/>
  <p:notesSz cx="666273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714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F4F-B0CD-400E-B3F3-E45FC6500419}" type="datetimeFigureOut">
              <a:rPr lang="es-ES" smtClean="0"/>
              <a:pPr/>
              <a:t>27/01/2014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218-451E-4E53-8ABE-8D791BFD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3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F4F-B0CD-400E-B3F3-E45FC6500419}" type="datetimeFigureOut">
              <a:rPr lang="es-ES" smtClean="0"/>
              <a:pPr/>
              <a:t>27/01/2014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218-451E-4E53-8ABE-8D791BFD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3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F4F-B0CD-400E-B3F3-E45FC6500419}" type="datetimeFigureOut">
              <a:rPr lang="es-ES" smtClean="0"/>
              <a:pPr/>
              <a:t>27/01/2014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218-451E-4E53-8ABE-8D791BFD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3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F4F-B0CD-400E-B3F3-E45FC6500419}" type="datetimeFigureOut">
              <a:rPr lang="es-ES" smtClean="0"/>
              <a:pPr/>
              <a:t>27/01/2014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218-451E-4E53-8ABE-8D791BFD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3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F4F-B0CD-400E-B3F3-E45FC6500419}" type="datetimeFigureOut">
              <a:rPr lang="es-ES" smtClean="0"/>
              <a:pPr/>
              <a:t>27/01/2014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218-451E-4E53-8ABE-8D791BFD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3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F4F-B0CD-400E-B3F3-E45FC6500419}" type="datetimeFigureOut">
              <a:rPr lang="es-ES" smtClean="0"/>
              <a:pPr/>
              <a:t>27/01/2014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218-451E-4E53-8ABE-8D791BFD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3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F4F-B0CD-400E-B3F3-E45FC6500419}" type="datetimeFigureOut">
              <a:rPr lang="es-ES" smtClean="0"/>
              <a:pPr/>
              <a:t>27/01/2014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218-451E-4E53-8ABE-8D791BFD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3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F4F-B0CD-400E-B3F3-E45FC6500419}" type="datetimeFigureOut">
              <a:rPr lang="es-ES" smtClean="0"/>
              <a:pPr/>
              <a:t>27/01/2014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218-451E-4E53-8ABE-8D791BFD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3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F4F-B0CD-400E-B3F3-E45FC6500419}" type="datetimeFigureOut">
              <a:rPr lang="es-ES" smtClean="0"/>
              <a:pPr/>
              <a:t>27/01/2014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218-451E-4E53-8ABE-8D791BFD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3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F4F-B0CD-400E-B3F3-E45FC6500419}" type="datetimeFigureOut">
              <a:rPr lang="es-ES" smtClean="0"/>
              <a:pPr/>
              <a:t>27/01/2014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218-451E-4E53-8ABE-8D791BFD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3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F4F-B0CD-400E-B3F3-E45FC6500419}" type="datetimeFigureOut">
              <a:rPr lang="es-ES" smtClean="0"/>
              <a:pPr/>
              <a:t>27/01/2014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218-451E-4E53-8ABE-8D791BFD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3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0F4F-B0CD-400E-B3F3-E45FC6500419}" type="datetimeFigureOut">
              <a:rPr lang="es-ES" smtClean="0"/>
              <a:pPr/>
              <a:t>27/01/2014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AE218-451E-4E53-8ABE-8D791BFD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036"/>
            <a:ext cx="9144000" cy="646592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5652120" y="4437112"/>
            <a:ext cx="3491880" cy="242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logo_modulc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79512" y="4941168"/>
            <a:ext cx="194421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14 Imagen" descr="IMG_4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662" y="5301208"/>
            <a:ext cx="1728192" cy="1296144"/>
          </a:xfrm>
          <a:prstGeom prst="rect">
            <a:avLst/>
          </a:prstGeom>
        </p:spPr>
      </p:pic>
      <p:pic>
        <p:nvPicPr>
          <p:cNvPr id="4" name="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198.JPG"/>
          <p:cNvPicPr>
            <a:picLocks noChangeAspect="1"/>
          </p:cNvPicPr>
          <p:nvPr/>
        </p:nvPicPr>
        <p:blipFill>
          <a:blip r:embed="rId3" cstate="print">
            <a:lum bright="13000" contrast="-9000"/>
          </a:blip>
          <a:stretch>
            <a:fillRect/>
          </a:stretch>
        </p:blipFill>
        <p:spPr>
          <a:xfrm>
            <a:off x="1619672" y="5325211"/>
            <a:ext cx="1548172" cy="2064229"/>
          </a:xfrm>
          <a:prstGeom prst="rect">
            <a:avLst/>
          </a:prstGeom>
        </p:spPr>
      </p:pic>
      <p:pic>
        <p:nvPicPr>
          <p:cNvPr id="6" name="5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187624" y="6669360"/>
            <a:ext cx="25922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14 Imagen" descr="IMG_4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345342"/>
            <a:ext cx="1656184" cy="1242138"/>
          </a:xfrm>
          <a:prstGeom prst="rect">
            <a:avLst/>
          </a:prstGeom>
        </p:spPr>
      </p:pic>
      <p:pic>
        <p:nvPicPr>
          <p:cNvPr id="4" name="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14 Imagen" descr="IMG_4198.JPG"/>
          <p:cNvPicPr>
            <a:picLocks noChangeAspect="1"/>
          </p:cNvPicPr>
          <p:nvPr/>
        </p:nvPicPr>
        <p:blipFill>
          <a:blip r:embed="rId3" cstate="print">
            <a:lum bright="13000" contrast="-9000"/>
          </a:blip>
          <a:stretch>
            <a:fillRect/>
          </a:stretch>
        </p:blipFill>
        <p:spPr>
          <a:xfrm>
            <a:off x="1619672" y="5325211"/>
            <a:ext cx="1548172" cy="2064229"/>
          </a:xfrm>
          <a:prstGeom prst="rect">
            <a:avLst/>
          </a:prstGeom>
        </p:spPr>
      </p:pic>
      <p:pic>
        <p:nvPicPr>
          <p:cNvPr id="4" name="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187624" y="6669360"/>
            <a:ext cx="25922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4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PA04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9659" y="5229200"/>
            <a:ext cx="1920213" cy="144016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1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203848" y="5085184"/>
            <a:ext cx="576064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4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17 Imagen" descr="IMG_4198.JPG"/>
          <p:cNvPicPr>
            <a:picLocks noChangeAspect="1"/>
          </p:cNvPicPr>
          <p:nvPr/>
        </p:nvPicPr>
        <p:blipFill>
          <a:blip r:embed="rId3" cstate="print">
            <a:lum bright="13000" contrast="-9000"/>
          </a:blip>
          <a:stretch>
            <a:fillRect/>
          </a:stretch>
        </p:blipFill>
        <p:spPr>
          <a:xfrm>
            <a:off x="1619672" y="5325211"/>
            <a:ext cx="1548172" cy="206422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14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7" name="16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187624" y="6669360"/>
            <a:ext cx="25922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PA04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9659" y="5229200"/>
            <a:ext cx="1920213" cy="144016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1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203848" y="5157192"/>
            <a:ext cx="57606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4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IMG_4198.JPG"/>
          <p:cNvPicPr>
            <a:picLocks noChangeAspect="1"/>
          </p:cNvPicPr>
          <p:nvPr/>
        </p:nvPicPr>
        <p:blipFill>
          <a:blip r:embed="rId3" cstate="print">
            <a:lum bright="13000" contrast="-9000"/>
          </a:blip>
          <a:stretch>
            <a:fillRect/>
          </a:stretch>
        </p:blipFill>
        <p:spPr>
          <a:xfrm>
            <a:off x="1619672" y="5325211"/>
            <a:ext cx="1548172" cy="206422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1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187624" y="6669360"/>
            <a:ext cx="25922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PA0501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301208"/>
            <a:ext cx="1728192" cy="12961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4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IMG_4198.JPG"/>
          <p:cNvPicPr>
            <a:picLocks noChangeAspect="1"/>
          </p:cNvPicPr>
          <p:nvPr/>
        </p:nvPicPr>
        <p:blipFill>
          <a:blip r:embed="rId3" cstate="print">
            <a:lum bright="13000" contrast="-9000"/>
          </a:blip>
          <a:stretch>
            <a:fillRect/>
          </a:stretch>
        </p:blipFill>
        <p:spPr>
          <a:xfrm>
            <a:off x="1619672" y="5325211"/>
            <a:ext cx="1548172" cy="206422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187624" y="6669360"/>
            <a:ext cx="25922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hormi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780" y="5321484"/>
            <a:ext cx="1419052" cy="1275868"/>
          </a:xfrm>
          <a:prstGeom prst="rect">
            <a:avLst/>
          </a:prstGeom>
        </p:spPr>
      </p:pic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7544" y="5301208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SOLERA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4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PA040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301208"/>
            <a:ext cx="1715683" cy="128676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5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IMG_4198.JPG"/>
          <p:cNvPicPr>
            <a:picLocks noChangeAspect="1"/>
          </p:cNvPicPr>
          <p:nvPr/>
        </p:nvPicPr>
        <p:blipFill>
          <a:blip r:embed="rId3" cstate="print">
            <a:lum bright="13000" contrast="-9000"/>
          </a:blip>
          <a:stretch>
            <a:fillRect/>
          </a:stretch>
        </p:blipFill>
        <p:spPr>
          <a:xfrm>
            <a:off x="1619672" y="5325211"/>
            <a:ext cx="1548172" cy="206422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187624" y="6669360"/>
            <a:ext cx="25922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5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IMG_4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2168" y="5301208"/>
            <a:ext cx="1691680" cy="126876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5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17 Imagen" descr="IMG_4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2168" y="5301208"/>
            <a:ext cx="1691680" cy="126876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7" name="16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5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IMG_4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581128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331640" y="4509120"/>
            <a:ext cx="18002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5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IMG_4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581128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331640" y="4509120"/>
            <a:ext cx="18002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543" y="4653136"/>
            <a:ext cx="1520297" cy="202706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331640" y="4581128"/>
            <a:ext cx="187220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543" y="4653136"/>
            <a:ext cx="1520297" cy="202706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1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3" name="12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331640" y="4581128"/>
            <a:ext cx="187220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543" y="4653136"/>
            <a:ext cx="1520297" cy="202706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331640" y="4581128"/>
            <a:ext cx="187220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0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543" y="4653136"/>
            <a:ext cx="1520297" cy="202706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1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3" name="12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331640" y="4581128"/>
            <a:ext cx="187220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23 Imagen" descr="hormigon_rasea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229200"/>
            <a:ext cx="1512168" cy="136815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7544" y="5301208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SOLERA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15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23" name="22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2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2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2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2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2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2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2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pic>
        <p:nvPicPr>
          <p:cNvPr id="16" name="15 Imagen" descr="2.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5301208"/>
            <a:ext cx="1728192" cy="12961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2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301208"/>
            <a:ext cx="1728192" cy="12961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8166" y="5301208"/>
            <a:ext cx="1787690" cy="134076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8166" y="5301208"/>
            <a:ext cx="1787690" cy="134076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13 Imagen" descr="IMG_4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345342"/>
            <a:ext cx="1656184" cy="1242138"/>
          </a:xfrm>
          <a:prstGeom prst="rect">
            <a:avLst/>
          </a:prstGeom>
        </p:spPr>
      </p:pic>
      <p:pic>
        <p:nvPicPr>
          <p:cNvPr id="4" name="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19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3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17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pic>
        <p:nvPicPr>
          <p:cNvPr id="16" name="15 Imagen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5253203"/>
            <a:ext cx="1656184" cy="220824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6669360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3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253203"/>
            <a:ext cx="1656184" cy="2208245"/>
          </a:xfrm>
          <a:prstGeom prst="rect">
            <a:avLst/>
          </a:prstGeom>
        </p:spPr>
      </p:pic>
      <p:pic>
        <p:nvPicPr>
          <p:cNvPr id="14" name="1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6669360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3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253203"/>
            <a:ext cx="1656184" cy="220824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1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3" name="12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6669360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4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253203"/>
            <a:ext cx="1656184" cy="220824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6669360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4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301208"/>
            <a:ext cx="1491630" cy="136815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4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301208"/>
            <a:ext cx="1491630" cy="136815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13 Imagen" descr="IMG_4198.JPG"/>
          <p:cNvPicPr>
            <a:picLocks noChangeAspect="1"/>
          </p:cNvPicPr>
          <p:nvPr/>
        </p:nvPicPr>
        <p:blipFill>
          <a:blip r:embed="rId3" cstate="print">
            <a:lum bright="13000" contrast="-9000"/>
          </a:blip>
          <a:stretch>
            <a:fillRect/>
          </a:stretch>
        </p:blipFill>
        <p:spPr>
          <a:xfrm>
            <a:off x="1619672" y="5325211"/>
            <a:ext cx="1548172" cy="2064229"/>
          </a:xfrm>
          <a:prstGeom prst="rect">
            <a:avLst/>
          </a:prstGeom>
        </p:spPr>
      </p:pic>
      <p:pic>
        <p:nvPicPr>
          <p:cNvPr id="4" name="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187624" y="6669360"/>
            <a:ext cx="25922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4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4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4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869160"/>
            <a:ext cx="1512168" cy="201622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403648" y="47971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556048" y="6597352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0827" y="5301208"/>
            <a:ext cx="1715029" cy="128627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4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0827" y="5301208"/>
            <a:ext cx="1715029" cy="128627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5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0827" y="5301208"/>
            <a:ext cx="1715029" cy="128627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5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0827" y="5301208"/>
            <a:ext cx="1715029" cy="128627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5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8165" y="5301208"/>
            <a:ext cx="1715683" cy="128676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5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8165" y="5301208"/>
            <a:ext cx="1715683" cy="128676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13 Imagen" descr="PA04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9659" y="5229200"/>
            <a:ext cx="1920213" cy="1440160"/>
          </a:xfrm>
          <a:prstGeom prst="rect">
            <a:avLst/>
          </a:prstGeom>
        </p:spPr>
      </p:pic>
      <p:pic>
        <p:nvPicPr>
          <p:cNvPr id="4" name="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131840" y="5013176"/>
            <a:ext cx="504056" cy="184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5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8165" y="5301208"/>
            <a:ext cx="1715683" cy="128676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074344"/>
            <a:ext cx="1466292" cy="195505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03648" y="4869160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331640" y="6669360"/>
            <a:ext cx="266429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5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074344"/>
            <a:ext cx="1466292" cy="195505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331640" y="6669360"/>
            <a:ext cx="266429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403648" y="4869160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074344"/>
            <a:ext cx="1466292" cy="195505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8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MUROS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331640" y="6669360"/>
            <a:ext cx="266429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403648" y="4869160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5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serv0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301208"/>
            <a:ext cx="1764196" cy="117613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10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PORCHE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1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3" name="12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serv0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301208"/>
            <a:ext cx="1764196" cy="117613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10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PORCHE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9659" y="5328592"/>
            <a:ext cx="1691680" cy="126876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81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CUBIERTA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301208"/>
            <a:ext cx="1728192" cy="12961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81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CUBIERTA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P1010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3" y="5301208"/>
            <a:ext cx="1584176" cy="144016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81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CUBIERTA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P1010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3" y="5301208"/>
            <a:ext cx="1584176" cy="144016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81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CUBIERTA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13 Imagen" descr="IMG_4198.JPG"/>
          <p:cNvPicPr>
            <a:picLocks noChangeAspect="1"/>
          </p:cNvPicPr>
          <p:nvPr/>
        </p:nvPicPr>
        <p:blipFill>
          <a:blip r:embed="rId3" cstate="print">
            <a:lum bright="13000" contrast="-9000"/>
          </a:blip>
          <a:stretch>
            <a:fillRect/>
          </a:stretch>
        </p:blipFill>
        <p:spPr>
          <a:xfrm>
            <a:off x="1619672" y="5325211"/>
            <a:ext cx="1548172" cy="2064229"/>
          </a:xfrm>
          <a:prstGeom prst="rect">
            <a:avLst/>
          </a:prstGeom>
        </p:spPr>
      </p:pic>
      <p:pic>
        <p:nvPicPr>
          <p:cNvPr id="4" name="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187624" y="6669360"/>
            <a:ext cx="25922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P1010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210" y="5229200"/>
            <a:ext cx="1491630" cy="134076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PAVIMENTO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00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15 Imagen" descr="P1010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210" y="5229200"/>
            <a:ext cx="1491630" cy="134076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PAVIMENTO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5" name="14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00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13 Imagen" descr="PA070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301208"/>
            <a:ext cx="1512168" cy="122413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6176337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CARPINTERIA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14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3" name="12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PA070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325210"/>
            <a:ext cx="1440160" cy="153279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CARPINTERIA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1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259632" y="6669360"/>
            <a:ext cx="25202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21 Imagen" descr="como-guardar-botes-tarros-pintur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6374" y="5301208"/>
            <a:ext cx="1657474" cy="12961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1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67544" y="6320353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EXTERIOR</a:t>
            </a:r>
            <a:endParaRPr lang="es-E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20 Imagen" descr="P1010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373216"/>
            <a:ext cx="1560174" cy="12241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1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259632" y="6669360"/>
            <a:ext cx="25202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67544" y="6320353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EXTERIOR</a:t>
            </a:r>
            <a:endParaRPr lang="es-E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EXTERIOR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pic>
        <p:nvPicPr>
          <p:cNvPr id="15" name="14 Imagen" descr="P1010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5670" y="5373216"/>
            <a:ext cx="1536170" cy="1152128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P1010246.JPG"/>
          <p:cNvPicPr>
            <a:picLocks noChangeAspect="1"/>
          </p:cNvPicPr>
          <p:nvPr/>
        </p:nvPicPr>
        <p:blipFill>
          <a:blip r:embed="rId3" cstate="print">
            <a:lum bright="37000" contrast="-10000"/>
          </a:blip>
          <a:stretch>
            <a:fillRect/>
          </a:stretch>
        </p:blipFill>
        <p:spPr>
          <a:xfrm>
            <a:off x="1499658" y="5229200"/>
            <a:ext cx="1920214" cy="144016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320353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203848" y="5085184"/>
            <a:ext cx="432048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P1010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301208"/>
            <a:ext cx="1739685" cy="130476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7544" y="6320353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16 Imagen" descr="P1010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1584176" y="5328592"/>
            <a:ext cx="1691680" cy="126876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7544" y="6320353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13 Imagen" descr="PA0501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301208"/>
            <a:ext cx="1728192" cy="1296144"/>
          </a:xfrm>
          <a:prstGeom prst="rect">
            <a:avLst/>
          </a:prstGeom>
        </p:spPr>
      </p:pic>
      <p:pic>
        <p:nvPicPr>
          <p:cNvPr id="4" name="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5456257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PERFILERIA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12 Imagen" descr="logo_modulc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pic>
        <p:nvPicPr>
          <p:cNvPr id="15" name="14 Imagen" descr="P1010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5670" y="5373216"/>
            <a:ext cx="1536170" cy="1152128"/>
          </a:xfrm>
          <a:prstGeom prst="rect">
            <a:avLst/>
          </a:prstGeom>
        </p:spPr>
      </p:pic>
      <p:sp>
        <p:nvSpPr>
          <p:cNvPr id="16" name="15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67544" y="6320353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13 Imagen" descr="IMG_4198.JPG"/>
          <p:cNvPicPr>
            <a:picLocks noChangeAspect="1"/>
          </p:cNvPicPr>
          <p:nvPr/>
        </p:nvPicPr>
        <p:blipFill>
          <a:blip r:embed="rId3" cstate="print">
            <a:lum bright="13000" contrast="-9000"/>
          </a:blip>
          <a:stretch>
            <a:fillRect/>
          </a:stretch>
        </p:blipFill>
        <p:spPr>
          <a:xfrm>
            <a:off x="1619672" y="5325211"/>
            <a:ext cx="1548172" cy="2064229"/>
          </a:xfrm>
          <a:prstGeom prst="rect">
            <a:avLst/>
          </a:prstGeom>
        </p:spPr>
      </p:pic>
      <p:pic>
        <p:nvPicPr>
          <p:cNvPr id="4" name="3 Imagen" descr="logo_modulc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072" y="5661248"/>
            <a:ext cx="1612979" cy="10081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7544" y="530120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SOLERA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545625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PERFILERIA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600273"/>
            <a:ext cx="67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MUROS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744289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PORCHE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5888305"/>
            <a:ext cx="797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CUBIERTA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176337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CARPINTERIA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63203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EXTERIOR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6032321"/>
            <a:ext cx="94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PAVIMENTO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Marco"/>
          <p:cNvSpPr/>
          <p:nvPr/>
        </p:nvSpPr>
        <p:spPr>
          <a:xfrm>
            <a:off x="1475656" y="5157192"/>
            <a:ext cx="1800200" cy="1584176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187624" y="6669360"/>
            <a:ext cx="25922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632</Words>
  <Application>Microsoft Office PowerPoint</Application>
  <PresentationFormat>Presentación en pantalla (4:3)</PresentationFormat>
  <Paragraphs>632</Paragraphs>
  <Slides>80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80</vt:i4>
      </vt:variant>
    </vt:vector>
  </HeadingPairs>
  <TitlesOfParts>
    <vt:vector size="8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</vt:vector>
  </TitlesOfParts>
  <Company>Natec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Cotarelo</dc:creator>
  <cp:lastModifiedBy>Alvaro Lera</cp:lastModifiedBy>
  <cp:revision>46</cp:revision>
  <dcterms:created xsi:type="dcterms:W3CDTF">2010-11-09T14:58:15Z</dcterms:created>
  <dcterms:modified xsi:type="dcterms:W3CDTF">2014-01-27T09:41:39Z</dcterms:modified>
</cp:coreProperties>
</file>